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7" r:id="rId3"/>
    <p:sldId id="263" r:id="rId4"/>
    <p:sldId id="262" r:id="rId5"/>
    <p:sldId id="264" r:id="rId6"/>
  </p:sldIdLst>
  <p:sldSz cx="9144000" cy="6858000" type="screen4x3"/>
  <p:notesSz cx="6858000" cy="9144000"/>
  <p:defaultTextStyle>
    <a:defPPr>
      <a:defRPr lang="ja-JP"/>
    </a:defPPr>
    <a:lvl1pPr algn="l" rtl="0" eaLnBrk="0" fontAlgn="base" hangingPunct="0">
      <a:spcBef>
        <a:spcPct val="0"/>
      </a:spcBef>
      <a:spcAft>
        <a:spcPct val="0"/>
      </a:spcAft>
      <a:defRPr kumimoji="1"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kumimoji="1"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kumimoji="1"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kumimoji="1"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kumimoji="1"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kumimoji="1"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kumimoji="1"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kumimoji="1"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kumimoji="1"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20" y="-10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pitchFamily="50" charset="-128"/>
                <a:cs typeface="+mn-cs"/>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AB85AC89-E46E-EF41-B11A-B24C47ED7B82}" type="datetime1">
              <a:rPr lang="ja-JP" altLang="en-US"/>
              <a:pPr>
                <a:defRPr/>
              </a:pPr>
              <a:t>2015/06/29</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pitchFamily="50" charset="-128"/>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D9289F7-08D8-7B44-9CA9-FE8296FD5FB7}" type="slidenum">
              <a:rPr lang="ja-JP" altLang="en-US"/>
              <a:pPr>
                <a:defRPr/>
              </a:pPr>
              <a:t>‹#›</a:t>
            </a:fld>
            <a:endParaRPr lang="ja-JP" altLang="en-US"/>
          </a:p>
        </p:txBody>
      </p:sp>
    </p:spTree>
    <p:extLst>
      <p:ext uri="{BB962C8B-B14F-4D97-AF65-F5344CB8AC3E}">
        <p14:creationId xmlns:p14="http://schemas.microsoft.com/office/powerpoint/2010/main" val="2822036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pitchFamily="-1" charset="-128"/>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2"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ja-JP" altLang="en-US">
              <a:latin typeface="Calibri" charset="0"/>
              <a:ea typeface="ＭＳ Ｐゴシック" charset="0"/>
              <a:cs typeface="ＭＳ Ｐゴシック" charset="0"/>
            </a:endParaRPr>
          </a:p>
        </p:txBody>
      </p:sp>
      <p:sp>
        <p:nvSpPr>
          <p:cNvPr id="15363"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48C98CE8-ABC2-904F-9B35-DDDF3B7C8BC4}" type="slidenum">
              <a:rPr lang="ja-JP" altLang="en-US" sz="1200"/>
              <a:pPr/>
              <a:t>1</a:t>
            </a:fld>
            <a:endParaRPr lang="ja-JP"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314"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ja-JP" altLang="en-US">
              <a:latin typeface="Calibri" charset="0"/>
              <a:ea typeface="ＭＳ Ｐゴシック" charset="0"/>
              <a:cs typeface="ＭＳ Ｐゴシック" charset="0"/>
            </a:endParaRPr>
          </a:p>
        </p:txBody>
      </p:sp>
      <p:sp>
        <p:nvSpPr>
          <p:cNvPr id="13315"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67654780-26CA-8049-806B-B76C70F1968C}" type="slidenum">
              <a:rPr lang="ja-JP" altLang="en-US" sz="1200"/>
              <a:pPr/>
              <a:t>2</a:t>
            </a:fld>
            <a:endParaRPr lang="ja-JP"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314"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ja-JP" altLang="en-US">
              <a:latin typeface="Calibri" charset="0"/>
              <a:ea typeface="ＭＳ Ｐゴシック" charset="0"/>
              <a:cs typeface="ＭＳ Ｐゴシック" charset="0"/>
            </a:endParaRPr>
          </a:p>
        </p:txBody>
      </p:sp>
      <p:sp>
        <p:nvSpPr>
          <p:cNvPr id="13315"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95FB04C7-9D46-6744-A707-FF04A6364961}" type="slidenum">
              <a:rPr lang="ja-JP" altLang="en-US" sz="1200"/>
              <a:pPr/>
              <a:t>3</a:t>
            </a:fld>
            <a:endParaRPr lang="ja-JP"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410"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ja-JP" altLang="en-US">
              <a:latin typeface="Calibri" charset="0"/>
              <a:ea typeface="ＭＳ Ｐゴシック" charset="0"/>
              <a:cs typeface="ＭＳ Ｐゴシック" charset="0"/>
            </a:endParaRPr>
          </a:p>
        </p:txBody>
      </p:sp>
      <p:sp>
        <p:nvSpPr>
          <p:cNvPr id="17411"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3BB534DF-2689-B54E-8198-CF8DFDCC1680}" type="slidenum">
              <a:rPr lang="ja-JP" altLang="en-US" sz="1200"/>
              <a:pPr/>
              <a:t>4</a:t>
            </a:fld>
            <a:endParaRPr lang="ja-JP"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410"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ja-JP" altLang="en-US">
              <a:latin typeface="Calibri" charset="0"/>
              <a:ea typeface="ＭＳ Ｐゴシック" charset="0"/>
              <a:cs typeface="ＭＳ Ｐゴシック" charset="0"/>
            </a:endParaRPr>
          </a:p>
        </p:txBody>
      </p:sp>
      <p:sp>
        <p:nvSpPr>
          <p:cNvPr id="17411"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fld id="{3BB534DF-2689-B54E-8198-CF8DFDCC1680}" type="slidenum">
              <a:rPr lang="ja-JP" altLang="en-US" sz="1200"/>
              <a:pPr/>
              <a:t>5</a:t>
            </a:fld>
            <a:endParaRPr lang="ja-JP"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0"/>
            <a:ext cx="8208912" cy="1124744"/>
          </a:xfrm>
        </p:spPr>
        <p:txBody>
          <a:bodyPr/>
          <a:lstStyle>
            <a:lvl1pPr>
              <a:defRPr kumimoji="1" lang="ja-JP" altLang="en-US" sz="3200" dirty="0" smtClean="0">
                <a:solidFill>
                  <a:schemeClr val="tx1"/>
                </a:solidFill>
                <a:latin typeface="+mn-lt"/>
                <a:ea typeface="+mn-ea"/>
                <a:cs typeface="ＭＳ Ｐゴシック" pitchFamily="-1" charset="-128"/>
              </a:defRPr>
            </a:lvl1pPr>
          </a:lstStyle>
          <a:p>
            <a:r>
              <a:rPr lang="ja-JP" altLang="en-US" smtClean="0"/>
              <a:t>マスター タイトルの書式設定</a:t>
            </a:r>
            <a:endParaRPr lang="ja-JP" altLang="en-US" dirty="0"/>
          </a:p>
        </p:txBody>
      </p:sp>
      <p:sp>
        <p:nvSpPr>
          <p:cNvPr id="3" name="サブタイトル 2"/>
          <p:cNvSpPr>
            <a:spLocks noGrp="1"/>
          </p:cNvSpPr>
          <p:nvPr>
            <p:ph type="subTitle" idx="1"/>
          </p:nvPr>
        </p:nvSpPr>
        <p:spPr>
          <a:xfrm>
            <a:off x="611560" y="1124744"/>
            <a:ext cx="8208912" cy="576064"/>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extLst>
      <p:ext uri="{BB962C8B-B14F-4D97-AF65-F5344CB8AC3E}">
        <p14:creationId xmlns:p14="http://schemas.microsoft.com/office/powerpoint/2010/main" val="403256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F1CDAC7-CFAE-634B-9D75-263A0D0DE8D8}" type="slidenum">
              <a:rPr lang="en-US" altLang="ja-JP"/>
              <a:pPr>
                <a:defRPr/>
              </a:pPr>
              <a:t>‹#›</a:t>
            </a:fld>
            <a:endParaRPr lang="en-US" altLang="ja-JP"/>
          </a:p>
        </p:txBody>
      </p:sp>
    </p:spTree>
    <p:extLst>
      <p:ext uri="{BB962C8B-B14F-4D97-AF65-F5344CB8AC3E}">
        <p14:creationId xmlns:p14="http://schemas.microsoft.com/office/powerpoint/2010/main" val="1817044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117733-BF14-6347-8413-20496410802D}" type="slidenum">
              <a:rPr lang="en-US" altLang="ja-JP"/>
              <a:pPr>
                <a:defRPr/>
              </a:pPr>
              <a:t>‹#›</a:t>
            </a:fld>
            <a:endParaRPr lang="en-US" altLang="ja-JP"/>
          </a:p>
        </p:txBody>
      </p:sp>
    </p:spTree>
    <p:extLst>
      <p:ext uri="{BB962C8B-B14F-4D97-AF65-F5344CB8AC3E}">
        <p14:creationId xmlns:p14="http://schemas.microsoft.com/office/powerpoint/2010/main" val="2298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lstStyle>
            <a:lvl1pPr>
              <a:defRPr sz="3600"/>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457200" y="1196752"/>
            <a:ext cx="8229600" cy="5472608"/>
          </a:xfrm>
        </p:spPr>
        <p:txBody>
          <a:bodyPr/>
          <a:lstStyle>
            <a:lvl1pPr>
              <a:defRPr sz="2000"/>
            </a:lvl1pPr>
            <a:lvl2pPr>
              <a:defRPr sz="2000"/>
            </a:lvl2pPr>
            <a:lvl3pPr>
              <a:defRPr sz="2000"/>
            </a:lvl3pPr>
            <a:lvl4pPr>
              <a:defRPr sz="2000"/>
            </a:lvl4pPr>
            <a:lvl5pPr>
              <a:defRPr sz="20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291658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EDE8506-163F-C742-9D5B-9E080B11B3FD}" type="slidenum">
              <a:rPr lang="en-US" altLang="ja-JP"/>
              <a:pPr>
                <a:defRPr/>
              </a:pPr>
              <a:t>‹#›</a:t>
            </a:fld>
            <a:endParaRPr lang="en-US" altLang="ja-JP"/>
          </a:p>
        </p:txBody>
      </p:sp>
    </p:spTree>
    <p:extLst>
      <p:ext uri="{BB962C8B-B14F-4D97-AF65-F5344CB8AC3E}">
        <p14:creationId xmlns:p14="http://schemas.microsoft.com/office/powerpoint/2010/main" val="147265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B0B7B81-DB50-934C-9962-3996EF9A7EAC}" type="slidenum">
              <a:rPr lang="en-US" altLang="ja-JP"/>
              <a:pPr>
                <a:defRPr/>
              </a:pPr>
              <a:t>‹#›</a:t>
            </a:fld>
            <a:endParaRPr lang="en-US" altLang="ja-JP"/>
          </a:p>
        </p:txBody>
      </p:sp>
    </p:spTree>
    <p:extLst>
      <p:ext uri="{BB962C8B-B14F-4D97-AF65-F5344CB8AC3E}">
        <p14:creationId xmlns:p14="http://schemas.microsoft.com/office/powerpoint/2010/main" val="112202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622E434-18E7-324D-B207-9FE9642D7528}" type="slidenum">
              <a:rPr lang="en-US" altLang="ja-JP"/>
              <a:pPr>
                <a:defRPr/>
              </a:pPr>
              <a:t>‹#›</a:t>
            </a:fld>
            <a:endParaRPr lang="en-US" altLang="ja-JP"/>
          </a:p>
        </p:txBody>
      </p:sp>
    </p:spTree>
    <p:extLst>
      <p:ext uri="{BB962C8B-B14F-4D97-AF65-F5344CB8AC3E}">
        <p14:creationId xmlns:p14="http://schemas.microsoft.com/office/powerpoint/2010/main" val="362688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342F6A8-469C-C645-8267-50460D4E7852}" type="slidenum">
              <a:rPr lang="en-US" altLang="ja-JP"/>
              <a:pPr>
                <a:defRPr/>
              </a:pPr>
              <a:t>‹#›</a:t>
            </a:fld>
            <a:endParaRPr lang="en-US" altLang="ja-JP"/>
          </a:p>
        </p:txBody>
      </p:sp>
    </p:spTree>
    <p:extLst>
      <p:ext uri="{BB962C8B-B14F-4D97-AF65-F5344CB8AC3E}">
        <p14:creationId xmlns:p14="http://schemas.microsoft.com/office/powerpoint/2010/main" val="134320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9DAF9A4-6089-2C41-BA7E-E51336B2ED6A}" type="slidenum">
              <a:rPr lang="en-US" altLang="ja-JP"/>
              <a:pPr>
                <a:defRPr/>
              </a:pPr>
              <a:t>‹#›</a:t>
            </a:fld>
            <a:endParaRPr lang="en-US" altLang="ja-JP"/>
          </a:p>
        </p:txBody>
      </p:sp>
    </p:spTree>
    <p:extLst>
      <p:ext uri="{BB962C8B-B14F-4D97-AF65-F5344CB8AC3E}">
        <p14:creationId xmlns:p14="http://schemas.microsoft.com/office/powerpoint/2010/main" val="264429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527780-3B47-4444-BCB0-D35E509C99AB}" type="slidenum">
              <a:rPr lang="en-US" altLang="ja-JP"/>
              <a:pPr>
                <a:defRPr/>
              </a:pPr>
              <a:t>‹#›</a:t>
            </a:fld>
            <a:endParaRPr lang="en-US" altLang="ja-JP"/>
          </a:p>
        </p:txBody>
      </p:sp>
    </p:spTree>
    <p:extLst>
      <p:ext uri="{BB962C8B-B14F-4D97-AF65-F5344CB8AC3E}">
        <p14:creationId xmlns:p14="http://schemas.microsoft.com/office/powerpoint/2010/main" val="57685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6B83D7-94AD-C14D-999D-0D7E931987F2}" type="slidenum">
              <a:rPr lang="en-US" altLang="ja-JP"/>
              <a:pPr>
                <a:defRPr/>
              </a:pPr>
              <a:t>‹#›</a:t>
            </a:fld>
            <a:endParaRPr lang="en-US" altLang="ja-JP"/>
          </a:p>
        </p:txBody>
      </p:sp>
    </p:spTree>
    <p:extLst>
      <p:ext uri="{BB962C8B-B14F-4D97-AF65-F5344CB8AC3E}">
        <p14:creationId xmlns:p14="http://schemas.microsoft.com/office/powerpoint/2010/main" val="35724916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ea typeface="ＭＳ Ｐゴシック"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C4C6882-F280-F34C-A286-AD759A3EADB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pitchFamily="-1" charset="-128"/>
        </a:defRPr>
      </a:lvl1pPr>
      <a:lvl2pPr algn="ctr" rtl="0" eaLnBrk="0" fontAlgn="base" hangingPunct="0">
        <a:spcBef>
          <a:spcPct val="0"/>
        </a:spcBef>
        <a:spcAft>
          <a:spcPct val="0"/>
        </a:spcAft>
        <a:defRPr kumimoji="1" sz="4400">
          <a:solidFill>
            <a:schemeClr val="tx2"/>
          </a:solidFill>
          <a:latin typeface="Arial" charset="0"/>
          <a:ea typeface="ＭＳ Ｐゴシック" charset="-128"/>
          <a:cs typeface="ＭＳ Ｐゴシック" pitchFamily="-1"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cs typeface="ＭＳ Ｐゴシック" pitchFamily="-1"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cs typeface="ＭＳ Ｐゴシック" pitchFamily="-1"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cs typeface="ＭＳ Ｐゴシック" pitchFamily="-1"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pitchFamily="-1"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5"/>
          <p:cNvSpPr txBox="1">
            <a:spLocks noChangeArrowheads="1"/>
          </p:cNvSpPr>
          <p:nvPr/>
        </p:nvSpPr>
        <p:spPr bwMode="auto">
          <a:xfrm>
            <a:off x="3200400" y="4797425"/>
            <a:ext cx="29924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ctr" eaLnBrk="1" hangingPunct="1"/>
            <a:r>
              <a:rPr lang="en-US" altLang="ja-JP" sz="4800">
                <a:solidFill>
                  <a:srgbClr val="FF0000"/>
                </a:solidFill>
              </a:rPr>
              <a:t>(Example)</a:t>
            </a:r>
            <a:endParaRPr lang="ja-JP" altLang="en-US" sz="4800">
              <a:solidFill>
                <a:srgbClr val="FF0000"/>
              </a:solidFill>
            </a:endParaRPr>
          </a:p>
        </p:txBody>
      </p:sp>
      <p:sp>
        <p:nvSpPr>
          <p:cNvPr id="14338" name="Text Box 9"/>
          <p:cNvSpPr txBox="1">
            <a:spLocks noChangeArrowheads="1"/>
          </p:cNvSpPr>
          <p:nvPr/>
        </p:nvSpPr>
        <p:spPr bwMode="auto">
          <a:xfrm>
            <a:off x="1331913" y="2990850"/>
            <a:ext cx="67294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ctr" eaLnBrk="1" hangingPunct="1"/>
            <a:r>
              <a:rPr lang="en-US" altLang="ja-JP" sz="4800"/>
              <a:t>Text</a:t>
            </a:r>
            <a:r>
              <a:rPr lang="ja-JP" altLang="en-US" sz="4800"/>
              <a:t>・</a:t>
            </a:r>
            <a:r>
              <a:rPr lang="en-US" altLang="ja-JP" sz="4800"/>
              <a:t>Figure</a:t>
            </a:r>
            <a:r>
              <a:rPr lang="ja-JP" altLang="en-US" sz="4800"/>
              <a:t>・</a:t>
            </a:r>
            <a:r>
              <a:rPr lang="en-US" altLang="ja-JP" sz="4800"/>
              <a:t>Image, etc.</a:t>
            </a:r>
          </a:p>
        </p:txBody>
      </p:sp>
      <p:sp>
        <p:nvSpPr>
          <p:cNvPr id="14339" name="タイトル 1"/>
          <p:cNvSpPr>
            <a:spLocks noGrp="1"/>
          </p:cNvSpPr>
          <p:nvPr>
            <p:ph type="ctrTitle"/>
          </p:nvPr>
        </p:nvSpPr>
        <p:spPr>
          <a:xfrm>
            <a:off x="611188" y="0"/>
            <a:ext cx="8208962" cy="1125538"/>
          </a:xfrm>
        </p:spPr>
        <p:txBody>
          <a:bodyPr/>
          <a:lstStyle/>
          <a:p>
            <a:r>
              <a:rPr lang="en-US" altLang="ja-JP" dirty="0" smtClean="0">
                <a:latin typeface="Arial" charset="0"/>
                <a:ea typeface="ＭＳ Ｐゴシック" charset="0"/>
                <a:cs typeface="ＭＳ Ｐゴシック" charset="0"/>
              </a:rPr>
              <a:t>SS2</a:t>
            </a:r>
            <a:r>
              <a:rPr lang="en-US" altLang="ja-JP" dirty="0">
                <a:latin typeface="Arial" charset="0"/>
                <a:ea typeface="ＭＳ Ｐゴシック" charset="0"/>
                <a:cs typeface="ＭＳ Ｐゴシック" charset="0"/>
              </a:rPr>
              <a:t>-15</a:t>
            </a:r>
            <a:r>
              <a:rPr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A Study on Image Recognition and Understanding</a:t>
            </a:r>
            <a:endParaRPr dirty="0">
              <a:latin typeface="Arial" charset="0"/>
              <a:ea typeface="ＭＳ Ｐゴシック" charset="0"/>
              <a:cs typeface="ＭＳ Ｐゴシック" charset="0"/>
            </a:endParaRPr>
          </a:p>
        </p:txBody>
      </p:sp>
      <p:sp>
        <p:nvSpPr>
          <p:cNvPr id="14340" name="サブタイトル 2"/>
          <p:cNvSpPr>
            <a:spLocks noGrp="1"/>
          </p:cNvSpPr>
          <p:nvPr>
            <p:ph type="subTitle" idx="1"/>
          </p:nvPr>
        </p:nvSpPr>
        <p:spPr>
          <a:xfrm>
            <a:off x="611188" y="1125538"/>
            <a:ext cx="8208962" cy="574675"/>
          </a:xfrm>
        </p:spPr>
        <p:txBody>
          <a:bodyPr/>
          <a:lstStyle/>
          <a:p>
            <a:r>
              <a:rPr lang="en-US" altLang="ja-JP">
                <a:latin typeface="Arial" charset="0"/>
                <a:ea typeface="ＭＳ Ｐゴシック" charset="0"/>
                <a:cs typeface="ＭＳ Ｐゴシック" charset="0"/>
              </a:rPr>
              <a:t>Taro IMAGE</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MIRU Univ.</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Hanako</a:t>
            </a:r>
            <a:r>
              <a:rPr lang="ja-JP" altLang="en-US">
                <a:latin typeface="Arial" charset="0"/>
                <a:ea typeface="ＭＳ Ｐゴシック" charset="0"/>
                <a:cs typeface="ＭＳ Ｐゴシック" charset="0"/>
              </a:rPr>
              <a:t> </a:t>
            </a:r>
            <a:r>
              <a:rPr lang="en-US" altLang="ja-JP">
                <a:latin typeface="Arial" charset="0"/>
                <a:ea typeface="ＭＳ Ｐゴシック" charset="0"/>
                <a:cs typeface="ＭＳ Ｐゴシック" charset="0"/>
              </a:rPr>
              <a:t>PAT</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MU Univ.</a:t>
            </a:r>
            <a:r>
              <a:rPr lang="ja-JP" altLang="en-US">
                <a:latin typeface="Arial" charset="0"/>
                <a:ea typeface="ＭＳ Ｐゴシック" charset="0"/>
                <a:cs typeface="ＭＳ Ｐゴシック" charset="0"/>
              </a:rPr>
              <a: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8"/>
          <p:cNvSpPr txBox="1">
            <a:spLocks noChangeArrowheads="1"/>
          </p:cNvSpPr>
          <p:nvPr/>
        </p:nvSpPr>
        <p:spPr bwMode="auto">
          <a:xfrm>
            <a:off x="179388" y="1717675"/>
            <a:ext cx="8785225" cy="5121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ctr" eaLnBrk="1" hangingPunct="1">
              <a:spcBef>
                <a:spcPct val="20000"/>
              </a:spcBef>
            </a:pPr>
            <a:r>
              <a:rPr lang="ja-JP" altLang="en-US" sz="2800" u="sng" dirty="0"/>
              <a:t>スライドのフォーマットに関する御注意</a:t>
            </a:r>
          </a:p>
          <a:p>
            <a:pPr eaLnBrk="1" hangingPunct="1">
              <a:spcBef>
                <a:spcPct val="20000"/>
              </a:spcBef>
              <a:buFontTx/>
              <a:buChar char="•"/>
            </a:pPr>
            <a:r>
              <a:rPr lang="ja-JP" altLang="en-US" sz="1800" dirty="0"/>
              <a:t>本テンプレートを使って，</a:t>
            </a:r>
            <a:r>
              <a:rPr lang="en-US" altLang="ja-JP" sz="1800" dirty="0"/>
              <a:t>MS PowerPoint</a:t>
            </a:r>
            <a:r>
              <a:rPr lang="ja-JP" altLang="en-US" sz="1800" dirty="0"/>
              <a:t>で発表資料をご作成下さい．ファイルは，</a:t>
            </a:r>
            <a:r>
              <a:rPr lang="en-US" altLang="ja-JP" sz="1800" b="1" dirty="0">
                <a:solidFill>
                  <a:srgbClr val="FF0000"/>
                </a:solidFill>
              </a:rPr>
              <a:t>PowerPoint</a:t>
            </a:r>
            <a:r>
              <a:rPr lang="ja-JP" altLang="en-US" sz="1800" b="1" dirty="0">
                <a:solidFill>
                  <a:srgbClr val="FF0000"/>
                </a:solidFill>
              </a:rPr>
              <a:t>形式</a:t>
            </a:r>
            <a:r>
              <a:rPr lang="ja-JP" altLang="en-US" sz="1800" dirty="0"/>
              <a:t>（拡張子は</a:t>
            </a:r>
            <a:r>
              <a:rPr lang="en-US" altLang="ja-JP" sz="1800" dirty="0" err="1" smtClean="0"/>
              <a:t>pptx</a:t>
            </a:r>
            <a:r>
              <a:rPr lang="ja-JP" altLang="en-US" sz="1800" dirty="0" smtClean="0"/>
              <a:t>）</a:t>
            </a:r>
            <a:r>
              <a:rPr lang="ja-JP" altLang="en-US" sz="1800" dirty="0"/>
              <a:t>で保存して下さい．</a:t>
            </a:r>
            <a:endParaRPr lang="en-US" altLang="ja-JP" sz="1800" dirty="0"/>
          </a:p>
          <a:p>
            <a:pPr eaLnBrk="1" hangingPunct="1">
              <a:spcBef>
                <a:spcPct val="20000"/>
              </a:spcBef>
              <a:buFontTx/>
              <a:buChar char="•"/>
            </a:pPr>
            <a:r>
              <a:rPr lang="ja-JP" altLang="en-US" sz="1800" dirty="0"/>
              <a:t>海外からの留学生も参加しますので，発表</a:t>
            </a:r>
            <a:r>
              <a:rPr lang="ja-JP" altLang="en-US" sz="1800" dirty="0" smtClean="0"/>
              <a:t>資料を</a:t>
            </a:r>
            <a:r>
              <a:rPr lang="ja-JP" altLang="en-US" sz="1800" b="1" dirty="0" smtClean="0">
                <a:solidFill>
                  <a:srgbClr val="C00000"/>
                </a:solidFill>
              </a:rPr>
              <a:t>「</a:t>
            </a:r>
            <a:r>
              <a:rPr lang="ja-JP" altLang="en-US" sz="1800" b="1" dirty="0">
                <a:solidFill>
                  <a:srgbClr val="C00000"/>
                </a:solidFill>
              </a:rPr>
              <a:t>英語</a:t>
            </a:r>
            <a:r>
              <a:rPr lang="ja-JP" altLang="en-US" sz="1800" b="1" dirty="0" smtClean="0">
                <a:solidFill>
                  <a:srgbClr val="C00000"/>
                </a:solidFill>
              </a:rPr>
              <a:t>」</a:t>
            </a:r>
            <a:r>
              <a:rPr lang="ja-JP" altLang="en-US" sz="1800" b="1" dirty="0" smtClean="0"/>
              <a:t>推奨します．ただし，タイトルが日本語の場合は，</a:t>
            </a:r>
            <a:r>
              <a:rPr lang="ja-JP" altLang="en-US" sz="1800" dirty="0" smtClean="0"/>
              <a:t>タイトルを</a:t>
            </a:r>
            <a:r>
              <a:rPr lang="ja-JP" altLang="en-US" sz="1800" b="1" dirty="0" smtClean="0">
                <a:solidFill>
                  <a:srgbClr val="C00000"/>
                </a:solidFill>
              </a:rPr>
              <a:t>「</a:t>
            </a:r>
            <a:r>
              <a:rPr lang="ja-JP" altLang="en-US" sz="1800" b="1" dirty="0">
                <a:solidFill>
                  <a:srgbClr val="C00000"/>
                </a:solidFill>
              </a:rPr>
              <a:t>日英併記</a:t>
            </a:r>
            <a:r>
              <a:rPr lang="ja-JP" altLang="en-US" sz="1800" b="1" dirty="0" smtClean="0">
                <a:solidFill>
                  <a:srgbClr val="C00000"/>
                </a:solidFill>
              </a:rPr>
              <a:t>」</a:t>
            </a:r>
            <a:r>
              <a:rPr lang="ja-JP" altLang="en-US" sz="1800" dirty="0" smtClean="0"/>
              <a:t>でお願いします．</a:t>
            </a:r>
            <a:endParaRPr lang="en-US" altLang="ja-JP" sz="1800" dirty="0"/>
          </a:p>
          <a:p>
            <a:pPr eaLnBrk="1" hangingPunct="1">
              <a:spcBef>
                <a:spcPct val="20000"/>
              </a:spcBef>
              <a:buFontTx/>
              <a:buChar char="•"/>
            </a:pPr>
            <a:r>
              <a:rPr lang="ja-JP" altLang="en-US" sz="1800" dirty="0"/>
              <a:t>発表資料は</a:t>
            </a:r>
            <a:r>
              <a:rPr lang="en-US" altLang="ja-JP" sz="1800" dirty="0"/>
              <a:t>1</a:t>
            </a:r>
            <a:r>
              <a:rPr lang="ja-JP" altLang="en-US" sz="1800" dirty="0"/>
              <a:t>件につき</a:t>
            </a:r>
            <a:r>
              <a:rPr lang="en-US" altLang="ja-JP" sz="1800" dirty="0"/>
              <a:t>1</a:t>
            </a:r>
            <a:r>
              <a:rPr lang="ja-JP" altLang="en-US" sz="1800" dirty="0"/>
              <a:t>ページといたします．スポットライトセッションで発表する全てのスライドを</a:t>
            </a:r>
            <a:r>
              <a:rPr lang="en-US" altLang="ja-JP" sz="1800" dirty="0"/>
              <a:t>1</a:t>
            </a:r>
            <a:r>
              <a:rPr lang="ja-JP" altLang="en-US" sz="1800" dirty="0"/>
              <a:t>ファイルにまとめ，</a:t>
            </a:r>
            <a:r>
              <a:rPr lang="en-US" altLang="ja-JP" sz="1800" dirty="0"/>
              <a:t>1</a:t>
            </a:r>
            <a:r>
              <a:rPr lang="ja-JP" altLang="en-US" sz="1800" dirty="0"/>
              <a:t>件</a:t>
            </a:r>
            <a:r>
              <a:rPr lang="en-US" altLang="ja-JP" sz="1800" dirty="0"/>
              <a:t>30</a:t>
            </a:r>
            <a:r>
              <a:rPr lang="ja-JP" altLang="en-US" sz="1800" dirty="0"/>
              <a:t>秒ごとに自動再生します．自動再生が可能な形式でファイルを作成して下さい．</a:t>
            </a:r>
          </a:p>
          <a:p>
            <a:pPr eaLnBrk="1" hangingPunct="1">
              <a:spcBef>
                <a:spcPct val="20000"/>
              </a:spcBef>
              <a:buFontTx/>
              <a:buChar char="•"/>
            </a:pPr>
            <a:r>
              <a:rPr lang="ja-JP" altLang="en-US" sz="1800" dirty="0"/>
              <a:t>発表資料には，</a:t>
            </a:r>
            <a:r>
              <a:rPr lang="ja-JP" altLang="en-US" sz="1800" b="1" dirty="0">
                <a:solidFill>
                  <a:srgbClr val="FF0000"/>
                </a:solidFill>
              </a:rPr>
              <a:t>プログラム</a:t>
            </a:r>
            <a:r>
              <a:rPr lang="en-US" altLang="ja-JP" sz="1800" b="1" dirty="0">
                <a:solidFill>
                  <a:srgbClr val="FF0000"/>
                </a:solidFill>
              </a:rPr>
              <a:t>No.</a:t>
            </a:r>
            <a:r>
              <a:rPr lang="ja-JP" altLang="en-US" sz="1800" b="1" dirty="0">
                <a:solidFill>
                  <a:srgbClr val="FF0000"/>
                </a:solidFill>
              </a:rPr>
              <a:t>，タイトルを必ずご記入下さい</a:t>
            </a:r>
            <a:r>
              <a:rPr lang="ja-JP" altLang="en-US" sz="1800" dirty="0"/>
              <a:t>．共著者が多い場合は，著者名は省略して頂いてもかまいません．</a:t>
            </a:r>
          </a:p>
          <a:p>
            <a:pPr eaLnBrk="1" hangingPunct="1">
              <a:spcBef>
                <a:spcPct val="20000"/>
              </a:spcBef>
              <a:buFontTx/>
              <a:buChar char="•"/>
            </a:pPr>
            <a:r>
              <a:rPr lang="ja-JP" altLang="en-US" sz="1800" dirty="0"/>
              <a:t>発表資料のファイルサイズは</a:t>
            </a:r>
            <a:r>
              <a:rPr lang="en-US" altLang="ja-JP" sz="1800" b="1" dirty="0">
                <a:solidFill>
                  <a:srgbClr val="FF0000"/>
                </a:solidFill>
              </a:rPr>
              <a:t>10MB</a:t>
            </a:r>
            <a:r>
              <a:rPr lang="ja-JP" altLang="en-US" sz="1800" dirty="0"/>
              <a:t>までとさせて頂きます．</a:t>
            </a:r>
          </a:p>
          <a:p>
            <a:pPr eaLnBrk="1" hangingPunct="1">
              <a:spcBef>
                <a:spcPct val="20000"/>
              </a:spcBef>
              <a:buFontTx/>
              <a:buChar char="•"/>
            </a:pPr>
            <a:r>
              <a:rPr lang="ja-JP" altLang="en-US" sz="1800" dirty="0"/>
              <a:t>フォントは，</a:t>
            </a:r>
            <a:r>
              <a:rPr lang="en-US" altLang="ja-JP" sz="1800" dirty="0"/>
              <a:t>MS</a:t>
            </a:r>
            <a:r>
              <a:rPr lang="ja-JP" altLang="en-US" sz="1800" dirty="0"/>
              <a:t>ゴシック，</a:t>
            </a:r>
            <a:r>
              <a:rPr lang="en-US" altLang="ja-JP" sz="1800" dirty="0"/>
              <a:t>MS P</a:t>
            </a:r>
            <a:r>
              <a:rPr lang="ja-JP" altLang="en-US" sz="1800" dirty="0"/>
              <a:t>ゴシック，</a:t>
            </a:r>
            <a:r>
              <a:rPr lang="en-US" altLang="ja-JP" sz="1800" dirty="0"/>
              <a:t>MS</a:t>
            </a:r>
            <a:r>
              <a:rPr lang="ja-JP" altLang="en-US" sz="1800" dirty="0"/>
              <a:t>明朝，</a:t>
            </a:r>
            <a:r>
              <a:rPr lang="en-US" altLang="ja-JP" sz="1800" dirty="0"/>
              <a:t>MS P</a:t>
            </a:r>
            <a:r>
              <a:rPr lang="ja-JP" altLang="en-US" sz="1800" dirty="0"/>
              <a:t>明朝，メイリオ，</a:t>
            </a:r>
            <a:r>
              <a:rPr lang="en-US" altLang="ja-JP" sz="1800" dirty="0"/>
              <a:t>Arial</a:t>
            </a:r>
            <a:r>
              <a:rPr lang="ja-JP" altLang="en-US" sz="1800" dirty="0"/>
              <a:t>，</a:t>
            </a:r>
            <a:r>
              <a:rPr lang="en-US" altLang="ja-JP" sz="1800" dirty="0"/>
              <a:t>Times New Roman</a:t>
            </a:r>
            <a:r>
              <a:rPr lang="ja-JP" altLang="en-US" sz="1800" dirty="0"/>
              <a:t>，</a:t>
            </a:r>
            <a:r>
              <a:rPr lang="en-US" altLang="ja-JP" sz="1800" dirty="0"/>
              <a:t>Symbol</a:t>
            </a:r>
            <a:r>
              <a:rPr lang="ja-JP" altLang="en-US" sz="1800" dirty="0"/>
              <a:t>など，</a:t>
            </a:r>
            <a:r>
              <a:rPr lang="en-US" altLang="ja-JP" sz="1800" dirty="0"/>
              <a:t>Windows</a:t>
            </a:r>
            <a:r>
              <a:rPr lang="ja-JP" altLang="en-US" sz="1800" dirty="0"/>
              <a:t>標準フォントの利用を推奨します．またフォントサイズはいずれも</a:t>
            </a:r>
            <a:r>
              <a:rPr lang="en-US" altLang="ja-JP" sz="1800" dirty="0"/>
              <a:t>24</a:t>
            </a:r>
            <a:r>
              <a:rPr lang="ja-JP" altLang="en-US" sz="1800" dirty="0"/>
              <a:t>ポイント以上を推奨します．</a:t>
            </a:r>
          </a:p>
          <a:p>
            <a:pPr eaLnBrk="1" hangingPunct="1">
              <a:spcBef>
                <a:spcPct val="20000"/>
              </a:spcBef>
              <a:buFontTx/>
              <a:buChar char="•"/>
            </a:pPr>
            <a:r>
              <a:rPr lang="ja-JP" altLang="en-US" sz="1800" dirty="0"/>
              <a:t>動画のご使用は，スライドのページ内に埋め込んで再生する場合のみ許可します．その場合、自動再生の</a:t>
            </a:r>
            <a:r>
              <a:rPr lang="en-US" altLang="ja-JP" sz="1800" dirty="0"/>
              <a:t>30</a:t>
            </a:r>
            <a:r>
              <a:rPr lang="ja-JP" altLang="en-US" sz="1800" dirty="0"/>
              <a:t>秒以内に収まるようにして下さい．</a:t>
            </a:r>
          </a:p>
        </p:txBody>
      </p:sp>
      <p:sp>
        <p:nvSpPr>
          <p:cNvPr id="8" name="タイトル 7"/>
          <p:cNvSpPr>
            <a:spLocks noGrp="1"/>
          </p:cNvSpPr>
          <p:nvPr>
            <p:ph type="ctrTitle"/>
          </p:nvPr>
        </p:nvSpPr>
        <p:spPr>
          <a:xfrm>
            <a:off x="611188" y="0"/>
            <a:ext cx="8208962" cy="1125538"/>
          </a:xfrm>
        </p:spPr>
        <p:txBody>
          <a:bodyPr/>
          <a:lstStyle/>
          <a:p>
            <a:pPr>
              <a:defRPr/>
            </a:pPr>
            <a:r>
              <a:rPr/>
              <a:t>プログラム</a:t>
            </a:r>
            <a:r>
              <a:rPr lang="en-US" altLang="ja-JP"/>
              <a:t>No.</a:t>
            </a:r>
            <a:r>
              <a:rPr/>
              <a:t>：論文タイトル</a:t>
            </a:r>
          </a:p>
        </p:txBody>
      </p:sp>
      <p:sp>
        <p:nvSpPr>
          <p:cNvPr id="12291" name="サブタイトル 8"/>
          <p:cNvSpPr>
            <a:spLocks noGrp="1"/>
          </p:cNvSpPr>
          <p:nvPr>
            <p:ph type="subTitle" idx="1"/>
          </p:nvPr>
        </p:nvSpPr>
        <p:spPr>
          <a:xfrm>
            <a:off x="611188" y="1125538"/>
            <a:ext cx="8208962" cy="574675"/>
          </a:xfrm>
        </p:spPr>
        <p:txBody>
          <a:bodyPr/>
          <a:lstStyle/>
          <a:p>
            <a:r>
              <a:rPr lang="ja-JP" altLang="en-US">
                <a:latin typeface="Arial" charset="0"/>
                <a:ea typeface="ＭＳ Ｐゴシック" charset="0"/>
                <a:cs typeface="ＭＳ Ｐゴシック" charset="0"/>
              </a:rPr>
              <a:t>氏名</a:t>
            </a:r>
            <a:r>
              <a:rPr lang="en-US" altLang="ja-JP">
                <a:latin typeface="Arial" charset="0"/>
                <a:ea typeface="ＭＳ Ｐゴシック" charset="0"/>
                <a:cs typeface="ＭＳ Ｐゴシック" charset="0"/>
              </a:rPr>
              <a:t>1</a:t>
            </a:r>
            <a:r>
              <a:rPr lang="ja-JP" altLang="en-US">
                <a:latin typeface="Arial" charset="0"/>
                <a:ea typeface="ＭＳ Ｐゴシック" charset="0"/>
                <a:cs typeface="ＭＳ Ｐゴシック" charset="0"/>
              </a:rPr>
              <a:t>（所属</a:t>
            </a:r>
            <a:r>
              <a:rPr lang="en-US" altLang="ja-JP">
                <a:latin typeface="Arial" charset="0"/>
                <a:ea typeface="ＭＳ Ｐゴシック" charset="0"/>
                <a:cs typeface="ＭＳ Ｐゴシック" charset="0"/>
              </a:rPr>
              <a:t>1</a:t>
            </a:r>
            <a:r>
              <a:rPr lang="ja-JP" altLang="en-US">
                <a:latin typeface="Arial" charset="0"/>
                <a:ea typeface="ＭＳ Ｐゴシック" charset="0"/>
                <a:cs typeface="ＭＳ Ｐゴシック" charset="0"/>
              </a:rPr>
              <a:t>），氏名</a:t>
            </a:r>
            <a:r>
              <a:rPr lang="en-US" altLang="ja-JP">
                <a:latin typeface="Arial" charset="0"/>
                <a:ea typeface="ＭＳ Ｐゴシック" charset="0"/>
                <a:cs typeface="ＭＳ Ｐゴシック" charset="0"/>
              </a:rPr>
              <a:t>2</a:t>
            </a:r>
            <a:r>
              <a:rPr lang="ja-JP" altLang="en-US">
                <a:latin typeface="Arial" charset="0"/>
                <a:ea typeface="ＭＳ Ｐゴシック" charset="0"/>
                <a:cs typeface="ＭＳ Ｐゴシック" charset="0"/>
              </a:rPr>
              <a:t>（所属</a:t>
            </a:r>
            <a:r>
              <a:rPr lang="en-US" altLang="ja-JP">
                <a:latin typeface="Arial" charset="0"/>
                <a:ea typeface="ＭＳ Ｐゴシック" charset="0"/>
                <a:cs typeface="ＭＳ Ｐゴシック" charset="0"/>
              </a:rPr>
              <a:t>2</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a:t>
            </a:r>
            <a:endParaRPr lang="ja-JP" altLang="en-US">
              <a:latin typeface="Arial" charset="0"/>
              <a:ea typeface="ＭＳ Ｐゴシック" charset="0"/>
              <a:cs typeface="ＭＳ Ｐゴシック" charset="0"/>
            </a:endParaRPr>
          </a:p>
          <a:p>
            <a:endParaRPr lang="ja-JP" altLang="en-US">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8"/>
          <p:cNvSpPr txBox="1">
            <a:spLocks noChangeArrowheads="1"/>
          </p:cNvSpPr>
          <p:nvPr/>
        </p:nvSpPr>
        <p:spPr bwMode="auto">
          <a:xfrm>
            <a:off x="179388" y="1717675"/>
            <a:ext cx="8785225" cy="5066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eaLnBrk="0" fontAlgn="base" hangingPunct="0">
              <a:spcBef>
                <a:spcPct val="0"/>
              </a:spcBef>
              <a:spcAft>
                <a:spcPct val="0"/>
              </a:spcAft>
              <a:defRPr kumimoji="1" sz="2400">
                <a:solidFill>
                  <a:schemeClr val="tx1"/>
                </a:solidFill>
                <a:latin typeface="Arial" charset="0"/>
                <a:ea typeface="ＭＳ Ｐゴシック" charset="0"/>
              </a:defRPr>
            </a:lvl6pPr>
            <a:lvl7pPr marL="2971800" indent="-228600" eaLnBrk="0" fontAlgn="base" hangingPunct="0">
              <a:spcBef>
                <a:spcPct val="0"/>
              </a:spcBef>
              <a:spcAft>
                <a:spcPct val="0"/>
              </a:spcAft>
              <a:defRPr kumimoji="1" sz="2400">
                <a:solidFill>
                  <a:schemeClr val="tx1"/>
                </a:solidFill>
                <a:latin typeface="Arial" charset="0"/>
                <a:ea typeface="ＭＳ Ｐゴシック" charset="0"/>
              </a:defRPr>
            </a:lvl7pPr>
            <a:lvl8pPr marL="3429000" indent="-228600" eaLnBrk="0" fontAlgn="base" hangingPunct="0">
              <a:spcBef>
                <a:spcPct val="0"/>
              </a:spcBef>
              <a:spcAft>
                <a:spcPct val="0"/>
              </a:spcAft>
              <a:defRPr kumimoji="1" sz="2400">
                <a:solidFill>
                  <a:schemeClr val="tx1"/>
                </a:solidFill>
                <a:latin typeface="Arial" charset="0"/>
                <a:ea typeface="ＭＳ Ｐゴシック" charset="0"/>
              </a:defRPr>
            </a:lvl8pPr>
            <a:lvl9pPr marL="3886200" indent="-228600" eaLnBrk="0" fontAlgn="base" hangingPunct="0">
              <a:spcBef>
                <a:spcPct val="0"/>
              </a:spcBef>
              <a:spcAft>
                <a:spcPct val="0"/>
              </a:spcAft>
              <a:defRPr kumimoji="1" sz="2400">
                <a:solidFill>
                  <a:schemeClr val="tx1"/>
                </a:solidFill>
                <a:latin typeface="Arial" charset="0"/>
                <a:ea typeface="ＭＳ Ｐゴシック" charset="0"/>
              </a:defRPr>
            </a:lvl9pPr>
          </a:lstStyle>
          <a:p>
            <a:pPr algn="ctr" eaLnBrk="1" hangingPunct="1">
              <a:spcBef>
                <a:spcPct val="20000"/>
              </a:spcBef>
            </a:pPr>
            <a:r>
              <a:rPr lang="en-US" altLang="ja-JP" sz="2800" u="sng" dirty="0" smtClean="0"/>
              <a:t>Instruction for making a presentation slide</a:t>
            </a:r>
            <a:endParaRPr lang="ja-JP" altLang="en-US" sz="2800" u="sng" dirty="0"/>
          </a:p>
          <a:p>
            <a:pPr eaLnBrk="1" hangingPunct="1">
              <a:spcBef>
                <a:spcPct val="20000"/>
              </a:spcBef>
              <a:buFontTx/>
              <a:buChar char="•"/>
            </a:pPr>
            <a:r>
              <a:rPr lang="en-US" altLang="ja-JP" sz="1800" dirty="0" smtClean="0"/>
              <a:t>Could you make your power point slide by using this template. The file format must be </a:t>
            </a:r>
            <a:r>
              <a:rPr lang="en-US" altLang="ja-JP" sz="1800" dirty="0" smtClean="0">
                <a:solidFill>
                  <a:srgbClr val="FF0000"/>
                </a:solidFill>
              </a:rPr>
              <a:t>MS </a:t>
            </a:r>
            <a:r>
              <a:rPr lang="en-US" altLang="ja-JP" sz="1800" b="1" dirty="0" smtClean="0">
                <a:solidFill>
                  <a:srgbClr val="FF0000"/>
                </a:solidFill>
              </a:rPr>
              <a:t>PowerPoint </a:t>
            </a:r>
            <a:r>
              <a:rPr lang="en-US" altLang="ja-JP" sz="1800" dirty="0" smtClean="0"/>
              <a:t>(*.</a:t>
            </a:r>
            <a:r>
              <a:rPr lang="en-US" altLang="ja-JP" sz="1800" dirty="0" err="1" smtClean="0"/>
              <a:t>pptx</a:t>
            </a:r>
            <a:r>
              <a:rPr lang="ja-JP" altLang="en-US" sz="1800" dirty="0" smtClean="0"/>
              <a:t>）</a:t>
            </a:r>
            <a:r>
              <a:rPr lang="en-US" altLang="ja-JP" sz="1800" dirty="0" smtClean="0"/>
              <a:t>.</a:t>
            </a:r>
            <a:endParaRPr lang="en-US" altLang="ja-JP" sz="1800" dirty="0"/>
          </a:p>
          <a:p>
            <a:pPr eaLnBrk="1" hangingPunct="1">
              <a:spcBef>
                <a:spcPct val="20000"/>
              </a:spcBef>
              <a:buFontTx/>
              <a:buChar char="•"/>
            </a:pPr>
            <a:r>
              <a:rPr lang="en-US" altLang="ja-JP" sz="1800" dirty="0" smtClean="0"/>
              <a:t>Presentation should be written in English.</a:t>
            </a:r>
            <a:endParaRPr lang="en-US" altLang="ja-JP" sz="1800" dirty="0"/>
          </a:p>
          <a:p>
            <a:pPr eaLnBrk="1" hangingPunct="1">
              <a:spcBef>
                <a:spcPct val="20000"/>
              </a:spcBef>
              <a:buFontTx/>
              <a:buChar char="•"/>
            </a:pPr>
            <a:r>
              <a:rPr lang="en-US" altLang="ja-JP" sz="1800" dirty="0" smtClean="0"/>
              <a:t>The slide must be 1 page slide for each presentation. The presentation time is 30 seconds. You can include automatic animation with predefined timing. But presenter will not tough the PC during the presentation. </a:t>
            </a:r>
            <a:endParaRPr lang="ja-JP" altLang="en-US" sz="1800" dirty="0"/>
          </a:p>
          <a:p>
            <a:pPr eaLnBrk="1" hangingPunct="1">
              <a:spcBef>
                <a:spcPct val="20000"/>
              </a:spcBef>
              <a:buFontTx/>
              <a:buChar char="•"/>
            </a:pPr>
            <a:r>
              <a:rPr lang="en-US" altLang="ja-JP" sz="1800" dirty="0" smtClean="0"/>
              <a:t>The slide must include </a:t>
            </a:r>
            <a:r>
              <a:rPr lang="en-US" altLang="ja-JP" sz="1800" b="1" dirty="0" smtClean="0">
                <a:solidFill>
                  <a:srgbClr val="FF0000"/>
                </a:solidFill>
              </a:rPr>
              <a:t>presentation ID and paper title</a:t>
            </a:r>
            <a:r>
              <a:rPr lang="ja-JP" altLang="en-US" sz="1800" dirty="0" smtClean="0"/>
              <a:t>．</a:t>
            </a:r>
            <a:r>
              <a:rPr lang="en-US" altLang="ja-JP" sz="1800" dirty="0" smtClean="0"/>
              <a:t>If there is a lot of co-authors, you can omit them.</a:t>
            </a:r>
            <a:endParaRPr lang="ja-JP" altLang="en-US" sz="1800" dirty="0"/>
          </a:p>
          <a:p>
            <a:pPr eaLnBrk="1" hangingPunct="1">
              <a:spcBef>
                <a:spcPct val="20000"/>
              </a:spcBef>
              <a:buFontTx/>
              <a:buChar char="•"/>
            </a:pPr>
            <a:r>
              <a:rPr lang="en-US" altLang="ja-JP" sz="1800" dirty="0" smtClean="0"/>
              <a:t>The file size should be limited by </a:t>
            </a:r>
            <a:r>
              <a:rPr lang="en-US" altLang="ja-JP" sz="1800" b="1" dirty="0" smtClean="0">
                <a:solidFill>
                  <a:srgbClr val="FF0000"/>
                </a:solidFill>
              </a:rPr>
              <a:t>10MB</a:t>
            </a:r>
            <a:r>
              <a:rPr lang="ja-JP" altLang="en-US" sz="1800" dirty="0" smtClean="0"/>
              <a:t>．</a:t>
            </a:r>
            <a:endParaRPr lang="ja-JP" altLang="en-US" sz="1800" dirty="0"/>
          </a:p>
          <a:p>
            <a:pPr eaLnBrk="1" hangingPunct="1">
              <a:spcBef>
                <a:spcPct val="20000"/>
              </a:spcBef>
              <a:buFontTx/>
              <a:buChar char="•"/>
            </a:pPr>
            <a:r>
              <a:rPr lang="en-US" altLang="ja-JP" sz="1800" dirty="0" smtClean="0"/>
              <a:t>You can use windows standard fonts such as MS</a:t>
            </a:r>
            <a:r>
              <a:rPr lang="ja-JP" altLang="en-US" sz="1800" dirty="0"/>
              <a:t>ゴシック，</a:t>
            </a:r>
            <a:r>
              <a:rPr lang="en-US" altLang="ja-JP" sz="1800" dirty="0"/>
              <a:t>MS P</a:t>
            </a:r>
            <a:r>
              <a:rPr lang="ja-JP" altLang="en-US" sz="1800" dirty="0"/>
              <a:t>ゴシック，</a:t>
            </a:r>
            <a:r>
              <a:rPr lang="en-US" altLang="ja-JP" sz="1800" dirty="0"/>
              <a:t>MS</a:t>
            </a:r>
            <a:r>
              <a:rPr lang="ja-JP" altLang="en-US" sz="1800" dirty="0"/>
              <a:t>明朝，</a:t>
            </a:r>
            <a:r>
              <a:rPr lang="en-US" altLang="ja-JP" sz="1800" dirty="0"/>
              <a:t>MS P</a:t>
            </a:r>
            <a:r>
              <a:rPr lang="ja-JP" altLang="en-US" sz="1800" dirty="0"/>
              <a:t>明朝，メイリオ，</a:t>
            </a:r>
            <a:r>
              <a:rPr lang="en-US" altLang="ja-JP" sz="1800" dirty="0"/>
              <a:t>Arial</a:t>
            </a:r>
            <a:r>
              <a:rPr lang="ja-JP" altLang="en-US" sz="1800" dirty="0"/>
              <a:t>，</a:t>
            </a:r>
            <a:r>
              <a:rPr lang="en-US" altLang="ja-JP" sz="1800" dirty="0"/>
              <a:t>Times New Roman</a:t>
            </a:r>
            <a:r>
              <a:rPr lang="ja-JP" altLang="en-US" sz="1800" dirty="0"/>
              <a:t>，</a:t>
            </a:r>
            <a:r>
              <a:rPr lang="en-US" altLang="ja-JP" sz="1800" dirty="0" smtClean="0"/>
              <a:t>Symbol</a:t>
            </a:r>
            <a:r>
              <a:rPr lang="en-US" altLang="ja-JP" sz="1800" dirty="0"/>
              <a:t> </a:t>
            </a:r>
            <a:r>
              <a:rPr lang="en-US" altLang="ja-JP" sz="1800" dirty="0" smtClean="0"/>
              <a:t>etc.</a:t>
            </a:r>
            <a:r>
              <a:rPr lang="ja-JP" altLang="en-US" sz="1800" dirty="0" smtClean="0"/>
              <a:t> </a:t>
            </a:r>
            <a:r>
              <a:rPr lang="en-US" altLang="ja-JP" sz="1800" dirty="0" smtClean="0"/>
              <a:t>The font size should be larger than 24 point</a:t>
            </a:r>
            <a:r>
              <a:rPr lang="ja-JP" altLang="en-US" sz="1800" dirty="0" smtClean="0"/>
              <a:t>．</a:t>
            </a:r>
            <a:endParaRPr lang="ja-JP" altLang="en-US" sz="1800" dirty="0"/>
          </a:p>
          <a:p>
            <a:pPr eaLnBrk="1" hangingPunct="1">
              <a:spcBef>
                <a:spcPct val="20000"/>
              </a:spcBef>
              <a:buFontTx/>
              <a:buChar char="•"/>
            </a:pPr>
            <a:r>
              <a:rPr lang="en-US" altLang="ja-JP" sz="1800" dirty="0" smtClean="0"/>
              <a:t>You can include a video. But it should be in the same </a:t>
            </a:r>
            <a:r>
              <a:rPr lang="en-US" altLang="ja-JP" sz="1800" dirty="0" err="1" smtClean="0"/>
              <a:t>pptx</a:t>
            </a:r>
            <a:r>
              <a:rPr lang="en-US" altLang="ja-JP" sz="1800" dirty="0" smtClean="0"/>
              <a:t> files. We do not accept separate video with link. The video must be automatically start with the predefine timing.</a:t>
            </a:r>
            <a:endParaRPr lang="ja-JP" altLang="en-US" sz="1800" dirty="0"/>
          </a:p>
        </p:txBody>
      </p:sp>
      <p:sp>
        <p:nvSpPr>
          <p:cNvPr id="8" name="タイトル 7"/>
          <p:cNvSpPr>
            <a:spLocks noGrp="1"/>
          </p:cNvSpPr>
          <p:nvPr>
            <p:ph type="ctrTitle"/>
          </p:nvPr>
        </p:nvSpPr>
        <p:spPr>
          <a:xfrm>
            <a:off x="611188" y="0"/>
            <a:ext cx="8208962" cy="1125538"/>
          </a:xfrm>
        </p:spPr>
        <p:txBody>
          <a:bodyPr/>
          <a:lstStyle/>
          <a:p>
            <a:pPr>
              <a:defRPr/>
            </a:pPr>
            <a:r>
              <a:rPr lang="en-US" dirty="0" smtClean="0"/>
              <a:t>Presentation ID</a:t>
            </a:r>
            <a:r>
              <a:rPr dirty="0" smtClean="0"/>
              <a:t>：</a:t>
            </a:r>
            <a:r>
              <a:rPr lang="en-US" dirty="0" smtClean="0"/>
              <a:t>Paper Title</a:t>
            </a:r>
            <a:endParaRPr dirty="0"/>
          </a:p>
        </p:txBody>
      </p:sp>
      <p:sp>
        <p:nvSpPr>
          <p:cNvPr id="12291" name="サブタイトル 8"/>
          <p:cNvSpPr>
            <a:spLocks noGrp="1"/>
          </p:cNvSpPr>
          <p:nvPr>
            <p:ph type="subTitle" idx="1"/>
          </p:nvPr>
        </p:nvSpPr>
        <p:spPr>
          <a:xfrm>
            <a:off x="611188" y="1125538"/>
            <a:ext cx="8208962" cy="574675"/>
          </a:xfrm>
        </p:spPr>
        <p:txBody>
          <a:bodyPr/>
          <a:lstStyle/>
          <a:p>
            <a:r>
              <a:rPr lang="en-US" altLang="ja-JP" dirty="0" smtClean="0">
                <a:latin typeface="Arial" charset="0"/>
                <a:ea typeface="ＭＳ Ｐゴシック" charset="0"/>
                <a:cs typeface="ＭＳ Ｐゴシック" charset="0"/>
              </a:rPr>
              <a:t>Name 1 </a:t>
            </a:r>
            <a:r>
              <a:rPr lang="ja-JP" altLang="en-US" dirty="0" smtClean="0">
                <a:latin typeface="Arial" charset="0"/>
                <a:ea typeface="ＭＳ Ｐゴシック" charset="0"/>
                <a:cs typeface="ＭＳ Ｐゴシック" charset="0"/>
              </a:rPr>
              <a:t>（</a:t>
            </a:r>
            <a:r>
              <a:rPr lang="en-US" altLang="ja-JP" dirty="0" smtClean="0">
                <a:latin typeface="Arial" charset="0"/>
                <a:ea typeface="ＭＳ Ｐゴシック" charset="0"/>
                <a:cs typeface="ＭＳ Ｐゴシック" charset="0"/>
              </a:rPr>
              <a:t>Affiliation 1</a:t>
            </a:r>
            <a:r>
              <a:rPr lang="ja-JP" altLang="en-US" dirty="0" smtClean="0">
                <a:latin typeface="Arial" charset="0"/>
                <a:ea typeface="ＭＳ Ｐゴシック" charset="0"/>
                <a:cs typeface="ＭＳ Ｐゴシック" charset="0"/>
              </a:rPr>
              <a:t>），</a:t>
            </a:r>
            <a:r>
              <a:rPr lang="en-US" altLang="ja-JP" dirty="0" smtClean="0">
                <a:latin typeface="Arial" charset="0"/>
                <a:ea typeface="ＭＳ Ｐゴシック" charset="0"/>
                <a:cs typeface="ＭＳ Ｐゴシック" charset="0"/>
              </a:rPr>
              <a:t>Name 2</a:t>
            </a:r>
            <a:r>
              <a:rPr lang="ja-JP" altLang="en-US" dirty="0" smtClean="0">
                <a:latin typeface="Arial" charset="0"/>
                <a:ea typeface="ＭＳ Ｐゴシック" charset="0"/>
                <a:cs typeface="ＭＳ Ｐゴシック" charset="0"/>
              </a:rPr>
              <a:t>（</a:t>
            </a:r>
            <a:r>
              <a:rPr lang="en-US" altLang="ja-JP" dirty="0" smtClean="0">
                <a:latin typeface="Arial" charset="0"/>
                <a:ea typeface="ＭＳ Ｐゴシック" charset="0"/>
                <a:cs typeface="ＭＳ Ｐゴシック" charset="0"/>
              </a:rPr>
              <a:t>Affiliation 2</a:t>
            </a:r>
            <a:r>
              <a:rPr lang="ja-JP" altLang="en-US" dirty="0">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a:t>
            </a:r>
            <a:endParaRPr lang="ja-JP" altLang="en-US" dirty="0">
              <a:latin typeface="Arial" charset="0"/>
              <a:ea typeface="ＭＳ Ｐゴシック" charset="0"/>
              <a:cs typeface="ＭＳ Ｐゴシック" charset="0"/>
            </a:endParaRPr>
          </a:p>
          <a:p>
            <a:endParaRPr lang="ja-JP" alt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7888934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a:xfrm>
            <a:off x="457200" y="44450"/>
            <a:ext cx="8229600" cy="1143000"/>
          </a:xfrm>
        </p:spPr>
        <p:txBody>
          <a:bodyPr/>
          <a:lstStyle/>
          <a:p>
            <a:r>
              <a:rPr lang="ja-JP" altLang="en-US" u="sng">
                <a:latin typeface="Arial" charset="0"/>
                <a:ea typeface="ＭＳ Ｐゴシック" charset="0"/>
                <a:cs typeface="ＭＳ Ｐゴシック" charset="0"/>
              </a:rPr>
              <a:t>重要：スポットライトに関する御注意</a:t>
            </a:r>
          </a:p>
        </p:txBody>
      </p:sp>
      <p:sp>
        <p:nvSpPr>
          <p:cNvPr id="16386" name="コンテンツ プレースホルダー 2"/>
          <p:cNvSpPr>
            <a:spLocks noGrp="1"/>
          </p:cNvSpPr>
          <p:nvPr>
            <p:ph idx="1"/>
          </p:nvPr>
        </p:nvSpPr>
        <p:spPr>
          <a:xfrm>
            <a:off x="457200" y="1196975"/>
            <a:ext cx="8229600" cy="5472113"/>
          </a:xfrm>
        </p:spPr>
        <p:txBody>
          <a:bodyPr/>
          <a:lstStyle/>
          <a:p>
            <a:pPr marL="457200" indent="-457200">
              <a:buFontTx/>
              <a:buAutoNum type="arabicPeriod"/>
            </a:pPr>
            <a:r>
              <a:rPr lang="ja-JP" altLang="en-US" dirty="0">
                <a:latin typeface="Arial" charset="0"/>
                <a:ea typeface="ＭＳ Ｐゴシック" charset="0"/>
                <a:cs typeface="ＭＳ Ｐゴシック" charset="0"/>
              </a:rPr>
              <a:t>スポットライトの発表時間は交代時間を含めて</a:t>
            </a:r>
            <a:r>
              <a:rPr lang="en-US" altLang="ja-JP" dirty="0">
                <a:latin typeface="Arial" charset="0"/>
                <a:ea typeface="ＭＳ Ｐゴシック" charset="0"/>
                <a:cs typeface="ＭＳ Ｐゴシック" charset="0"/>
              </a:rPr>
              <a:t>30</a:t>
            </a:r>
            <a:r>
              <a:rPr lang="ja-JP" altLang="en-US" dirty="0">
                <a:latin typeface="Arial" charset="0"/>
                <a:ea typeface="ＭＳ Ｐゴシック" charset="0"/>
                <a:cs typeface="ＭＳ Ｐゴシック" charset="0"/>
              </a:rPr>
              <a:t>秒です．約</a:t>
            </a:r>
            <a:r>
              <a:rPr lang="en-US" altLang="ja-JP" dirty="0">
                <a:latin typeface="Arial" charset="0"/>
                <a:ea typeface="ＭＳ Ｐゴシック" charset="0"/>
                <a:cs typeface="ＭＳ Ｐゴシック" charset="0"/>
              </a:rPr>
              <a:t>25</a:t>
            </a:r>
            <a:r>
              <a:rPr lang="ja-JP" altLang="en-US" dirty="0">
                <a:latin typeface="Arial" charset="0"/>
                <a:ea typeface="ＭＳ Ｐゴシック" charset="0"/>
                <a:cs typeface="ＭＳ Ｐゴシック" charset="0"/>
              </a:rPr>
              <a:t>秒で発表し，</a:t>
            </a:r>
            <a:r>
              <a:rPr lang="en-US" altLang="ja-JP" dirty="0">
                <a:latin typeface="Arial" charset="0"/>
                <a:ea typeface="ＭＳ Ｐゴシック" charset="0"/>
                <a:cs typeface="ＭＳ Ｐゴシック" charset="0"/>
              </a:rPr>
              <a:t>5</a:t>
            </a:r>
            <a:r>
              <a:rPr lang="ja-JP" altLang="en-US" dirty="0">
                <a:latin typeface="Arial" charset="0"/>
                <a:ea typeface="ＭＳ Ｐゴシック" charset="0"/>
                <a:cs typeface="ＭＳ Ｐゴシック" charset="0"/>
              </a:rPr>
              <a:t>秒で交代する，とお考え下さい．</a:t>
            </a:r>
            <a:endParaRPr lang="en-US" altLang="ja-JP" dirty="0">
              <a:latin typeface="Arial" charset="0"/>
              <a:ea typeface="ＭＳ Ｐゴシック" charset="0"/>
              <a:cs typeface="ＭＳ Ｐゴシック" charset="0"/>
            </a:endParaRPr>
          </a:p>
          <a:p>
            <a:pPr marL="457200" indent="-457200">
              <a:buFontTx/>
              <a:buAutoNum type="arabicPeriod"/>
            </a:pPr>
            <a:endParaRPr lang="ja-JP" altLang="en-US" dirty="0">
              <a:latin typeface="Arial" charset="0"/>
              <a:ea typeface="ＭＳ Ｐゴシック" charset="0"/>
              <a:cs typeface="ＭＳ Ｐゴシック" charset="0"/>
            </a:endParaRPr>
          </a:p>
          <a:p>
            <a:pPr marL="457200" indent="-457200">
              <a:buFontTx/>
              <a:buAutoNum type="arabicPeriod"/>
            </a:pPr>
            <a:r>
              <a:rPr lang="ja-JP" altLang="en-US" dirty="0">
                <a:latin typeface="Arial" charset="0"/>
                <a:ea typeface="ＭＳ Ｐゴシック" charset="0"/>
                <a:cs typeface="ＭＳ Ｐゴシック" charset="0"/>
              </a:rPr>
              <a:t> </a:t>
            </a:r>
            <a:r>
              <a:rPr lang="en-US" altLang="ja-JP" dirty="0">
                <a:latin typeface="Arial" charset="0"/>
                <a:ea typeface="ＭＳ Ｐゴシック" charset="0"/>
                <a:cs typeface="ＭＳ Ｐゴシック" charset="0"/>
              </a:rPr>
              <a:t>30</a:t>
            </a:r>
            <a:r>
              <a:rPr lang="ja-JP" altLang="en-US" dirty="0">
                <a:latin typeface="Arial" charset="0"/>
                <a:ea typeface="ＭＳ Ｐゴシック" charset="0"/>
                <a:cs typeface="ＭＳ Ｐゴシック" charset="0"/>
              </a:rPr>
              <a:t>秒では，すべての内容を語ることはできません．スポットライトでは「何の発表か」「何が面白い（新しい）のか」「何の役に立つのか」を簡潔にお伝え下さい．</a:t>
            </a:r>
            <a:endParaRPr lang="en-US" altLang="ja-JP" dirty="0">
              <a:latin typeface="Arial" charset="0"/>
              <a:ea typeface="ＭＳ Ｐゴシック" charset="0"/>
              <a:cs typeface="ＭＳ Ｐゴシック" charset="0"/>
            </a:endParaRPr>
          </a:p>
          <a:p>
            <a:pPr marL="457200" indent="-457200">
              <a:buFontTx/>
              <a:buAutoNum type="arabicPeriod"/>
            </a:pPr>
            <a:endParaRPr lang="ja-JP" altLang="en-US" dirty="0">
              <a:latin typeface="Arial" charset="0"/>
              <a:ea typeface="ＭＳ Ｐゴシック" charset="0"/>
              <a:cs typeface="ＭＳ Ｐゴシック" charset="0"/>
            </a:endParaRPr>
          </a:p>
          <a:p>
            <a:pPr marL="457200" indent="-457200">
              <a:buFontTx/>
              <a:buAutoNum type="arabicPeriod"/>
            </a:pPr>
            <a:r>
              <a:rPr lang="ja-JP" altLang="en-US" dirty="0">
                <a:latin typeface="Arial" charset="0"/>
                <a:ea typeface="ＭＳ Ｐゴシック" charset="0"/>
                <a:cs typeface="ＭＳ Ｐゴシック" charset="0"/>
              </a:rPr>
              <a:t>同じセッションの発表者のスライドを統合して</a:t>
            </a:r>
            <a:r>
              <a:rPr lang="en-US" altLang="ja-JP" dirty="0">
                <a:latin typeface="Arial" charset="0"/>
                <a:ea typeface="ＭＳ Ｐゴシック" charset="0"/>
                <a:cs typeface="ＭＳ Ｐゴシック" charset="0"/>
              </a:rPr>
              <a:t>1</a:t>
            </a:r>
            <a:r>
              <a:rPr lang="ja-JP" altLang="en-US" dirty="0">
                <a:latin typeface="Arial" charset="0"/>
                <a:ea typeface="ＭＳ Ｐゴシック" charset="0"/>
                <a:cs typeface="ＭＳ Ｐゴシック" charset="0"/>
              </a:rPr>
              <a:t>つの</a:t>
            </a:r>
            <a:r>
              <a:rPr lang="en-US" altLang="ja-JP" dirty="0" smtClean="0">
                <a:latin typeface="Arial" charset="0"/>
                <a:ea typeface="ＭＳ Ｐゴシック" charset="0"/>
                <a:cs typeface="ＭＳ Ｐゴシック" charset="0"/>
              </a:rPr>
              <a:t>PPTX</a:t>
            </a:r>
            <a:r>
              <a:rPr lang="ja-JP" altLang="en-US" dirty="0" smtClean="0">
                <a:latin typeface="Arial" charset="0"/>
                <a:ea typeface="ＭＳ Ｐゴシック" charset="0"/>
                <a:cs typeface="ＭＳ Ｐゴシック" charset="0"/>
              </a:rPr>
              <a:t>ファイル</a:t>
            </a:r>
            <a:r>
              <a:rPr lang="ja-JP" altLang="en-US" dirty="0">
                <a:latin typeface="Arial" charset="0"/>
                <a:ea typeface="ＭＳ Ｐゴシック" charset="0"/>
                <a:cs typeface="ＭＳ Ｐゴシック" charset="0"/>
              </a:rPr>
              <a:t>にまとめます．自動再生しますので，制限時間をオーバーした場合，発表を中断させて頂くことがあります．</a:t>
            </a:r>
            <a:endParaRPr lang="en-US" altLang="ja-JP" dirty="0">
              <a:latin typeface="Arial" charset="0"/>
              <a:ea typeface="ＭＳ Ｐゴシック" charset="0"/>
              <a:cs typeface="ＭＳ Ｐゴシック" charset="0"/>
            </a:endParaRPr>
          </a:p>
          <a:p>
            <a:pPr marL="457200" indent="-457200">
              <a:buFontTx/>
              <a:buAutoNum type="arabicPeriod"/>
            </a:pPr>
            <a:endParaRPr lang="ja-JP" altLang="en-US" dirty="0">
              <a:latin typeface="Arial" charset="0"/>
              <a:ea typeface="ＭＳ Ｐゴシック" charset="0"/>
              <a:cs typeface="ＭＳ Ｐゴシック" charset="0"/>
            </a:endParaRPr>
          </a:p>
          <a:p>
            <a:pPr marL="457200" indent="-457200">
              <a:buFontTx/>
              <a:buAutoNum type="arabicPeriod"/>
            </a:pPr>
            <a:r>
              <a:rPr lang="ja-JP" altLang="en-US" dirty="0">
                <a:latin typeface="Arial" charset="0"/>
                <a:ea typeface="ＭＳ Ｐゴシック" charset="0"/>
                <a:cs typeface="ＭＳ Ｐゴシック" charset="0"/>
              </a:rPr>
              <a:t>発表資料の著作権は著者に帰属します．ただし発表資料の統合など，</a:t>
            </a:r>
            <a:r>
              <a:rPr lang="en-US" altLang="ja-JP" dirty="0">
                <a:latin typeface="Arial" charset="0"/>
                <a:ea typeface="ＭＳ Ｐゴシック" charset="0"/>
                <a:cs typeface="ＭＳ Ｐゴシック" charset="0"/>
              </a:rPr>
              <a:t>MIRU2015</a:t>
            </a:r>
            <a:r>
              <a:rPr lang="ja-JP" altLang="en-US" dirty="0">
                <a:latin typeface="Arial" charset="0"/>
                <a:ea typeface="ＭＳ Ｐゴシック" charset="0"/>
                <a:cs typeface="ＭＳ Ｐゴシック" charset="0"/>
              </a:rPr>
              <a:t>の運営のために必要な編集作業を行うことをご了承下さい．発表資料はスポットライトセッションでのみ使われ，参加者には配布されません．なお，次回以降の</a:t>
            </a:r>
            <a:r>
              <a:rPr lang="en-US" altLang="ja-JP" dirty="0">
                <a:latin typeface="Arial" charset="0"/>
                <a:ea typeface="ＭＳ Ｐゴシック" charset="0"/>
                <a:cs typeface="ＭＳ Ｐゴシック" charset="0"/>
              </a:rPr>
              <a:t>MIRU</a:t>
            </a:r>
            <a:r>
              <a:rPr lang="ja-JP" altLang="en-US" dirty="0">
                <a:latin typeface="Arial" charset="0"/>
                <a:ea typeface="ＭＳ Ｐゴシック" charset="0"/>
                <a:cs typeface="ＭＳ Ｐゴシック" charset="0"/>
              </a:rPr>
              <a:t>のために，</a:t>
            </a:r>
            <a:r>
              <a:rPr lang="en-US" altLang="ja-JP" dirty="0">
                <a:latin typeface="Arial" charset="0"/>
                <a:ea typeface="ＭＳ Ｐゴシック" charset="0"/>
                <a:cs typeface="ＭＳ Ｐゴシック" charset="0"/>
              </a:rPr>
              <a:t>MIRU2015</a:t>
            </a:r>
            <a:r>
              <a:rPr lang="ja-JP" altLang="en-US" dirty="0">
                <a:latin typeface="Arial" charset="0"/>
                <a:ea typeface="ＭＳ Ｐゴシック" charset="0"/>
                <a:cs typeface="ＭＳ Ｐゴシック" charset="0"/>
              </a:rPr>
              <a:t>終了後も実行委員会内で参照させて頂くことがあることを併せてご了承下さい．</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a:xfrm>
            <a:off x="251520" y="44450"/>
            <a:ext cx="8712968" cy="1143000"/>
          </a:xfrm>
        </p:spPr>
        <p:txBody>
          <a:bodyPr/>
          <a:lstStyle/>
          <a:p>
            <a:r>
              <a:rPr lang="en-US" altLang="ja-JP" sz="3200" u="sng" dirty="0" smtClean="0">
                <a:latin typeface="Arial" charset="0"/>
                <a:ea typeface="ＭＳ Ｐゴシック" charset="0"/>
                <a:cs typeface="ＭＳ Ｐゴシック" charset="0"/>
              </a:rPr>
              <a:t>Important notification for spotlight presentation</a:t>
            </a:r>
            <a:endParaRPr lang="ja-JP" altLang="en-US" sz="3200" u="sng" dirty="0">
              <a:latin typeface="Arial" charset="0"/>
              <a:ea typeface="ＭＳ Ｐゴシック" charset="0"/>
              <a:cs typeface="ＭＳ Ｐゴシック" charset="0"/>
            </a:endParaRPr>
          </a:p>
        </p:txBody>
      </p:sp>
      <p:sp>
        <p:nvSpPr>
          <p:cNvPr id="16386" name="コンテンツ プレースホルダー 2"/>
          <p:cNvSpPr>
            <a:spLocks noGrp="1"/>
          </p:cNvSpPr>
          <p:nvPr>
            <p:ph idx="1"/>
          </p:nvPr>
        </p:nvSpPr>
        <p:spPr>
          <a:xfrm>
            <a:off x="457200" y="1196975"/>
            <a:ext cx="8435280" cy="5472113"/>
          </a:xfrm>
        </p:spPr>
        <p:txBody>
          <a:bodyPr/>
          <a:lstStyle/>
          <a:p>
            <a:pPr marL="457200" indent="-457200">
              <a:buFontTx/>
              <a:buAutoNum type="arabicPeriod"/>
            </a:pPr>
            <a:r>
              <a:rPr lang="en-US" altLang="ja-JP" dirty="0" smtClean="0">
                <a:latin typeface="Arial" charset="0"/>
                <a:ea typeface="ＭＳ Ｐゴシック" charset="0"/>
                <a:cs typeface="ＭＳ Ｐゴシック" charset="0"/>
              </a:rPr>
              <a:t>The presentation time is 30 seconds for each including the presenter changes. You should consider 25 second for presentation.</a:t>
            </a:r>
          </a:p>
          <a:p>
            <a:pPr marL="457200" indent="-457200">
              <a:buFontTx/>
              <a:buAutoNum type="arabicPeriod"/>
            </a:pPr>
            <a:endParaRPr lang="ja-JP" altLang="en-US" dirty="0">
              <a:latin typeface="Arial" charset="0"/>
              <a:ea typeface="ＭＳ Ｐゴシック" charset="0"/>
              <a:cs typeface="ＭＳ Ｐゴシック" charset="0"/>
            </a:endParaRPr>
          </a:p>
          <a:p>
            <a:pPr marL="457200" indent="-457200">
              <a:buFontTx/>
              <a:buAutoNum type="arabicPeriod"/>
            </a:pPr>
            <a:r>
              <a:rPr lang="en-US" altLang="ja-JP" dirty="0" smtClean="0">
                <a:latin typeface="Arial" charset="0"/>
                <a:ea typeface="ＭＳ Ｐゴシック" charset="0"/>
                <a:cs typeface="ＭＳ Ｐゴシック" charset="0"/>
              </a:rPr>
              <a:t>It is impossible to present an all of the details of your work</a:t>
            </a:r>
            <a:r>
              <a:rPr lang="ja-JP" altLang="en-US" dirty="0" smtClean="0">
                <a:latin typeface="Arial" charset="0"/>
                <a:ea typeface="ＭＳ Ｐゴシック" charset="0"/>
                <a:cs typeface="ＭＳ Ｐゴシック" charset="0"/>
              </a:rPr>
              <a:t>．</a:t>
            </a:r>
            <a:r>
              <a:rPr lang="en-US" altLang="ja-JP" dirty="0" smtClean="0">
                <a:latin typeface="Arial" charset="0"/>
                <a:ea typeface="ＭＳ Ｐゴシック" charset="0"/>
                <a:cs typeface="ＭＳ Ｐゴシック" charset="0"/>
              </a:rPr>
              <a:t>You just advertise your work to get the attention of your poster or demo.</a:t>
            </a:r>
            <a:endParaRPr lang="en-US" altLang="ja-JP" dirty="0">
              <a:latin typeface="Arial" charset="0"/>
              <a:ea typeface="ＭＳ Ｐゴシック" charset="0"/>
              <a:cs typeface="ＭＳ Ｐゴシック" charset="0"/>
            </a:endParaRPr>
          </a:p>
          <a:p>
            <a:pPr marL="457200" indent="-457200">
              <a:buFontTx/>
              <a:buAutoNum type="arabicPeriod"/>
            </a:pPr>
            <a:endParaRPr lang="ja-JP" altLang="en-US" dirty="0">
              <a:latin typeface="Arial" charset="0"/>
              <a:ea typeface="ＭＳ Ｐゴシック" charset="0"/>
              <a:cs typeface="ＭＳ Ｐゴシック" charset="0"/>
            </a:endParaRPr>
          </a:p>
          <a:p>
            <a:pPr marL="457200" indent="-457200">
              <a:buFontTx/>
              <a:buAutoNum type="arabicPeriod"/>
            </a:pPr>
            <a:r>
              <a:rPr lang="en-US" altLang="ja-JP" dirty="0" smtClean="0">
                <a:latin typeface="Arial" charset="0"/>
                <a:ea typeface="ＭＳ Ｐゴシック" charset="0"/>
                <a:cs typeface="ＭＳ Ｐゴシック" charset="0"/>
              </a:rPr>
              <a:t>We will integrate the all of the slides for a single </a:t>
            </a:r>
            <a:r>
              <a:rPr lang="en-US" altLang="ja-JP" dirty="0" err="1" smtClean="0">
                <a:latin typeface="Arial" charset="0"/>
                <a:ea typeface="ＭＳ Ｐゴシック" charset="0"/>
                <a:cs typeface="ＭＳ Ｐゴシック" charset="0"/>
              </a:rPr>
              <a:t>pptx</a:t>
            </a:r>
            <a:r>
              <a:rPr lang="en-US" altLang="ja-JP" dirty="0" smtClean="0">
                <a:latin typeface="Arial" charset="0"/>
                <a:ea typeface="ＭＳ Ｐゴシック" charset="0"/>
                <a:cs typeface="ＭＳ Ｐゴシック" charset="0"/>
              </a:rPr>
              <a:t> file in the session and automatically change the slide at 30 seconds. The session chair would interrupt your presentation when you would exceed the time.</a:t>
            </a:r>
            <a:endParaRPr lang="en-US" altLang="ja-JP" dirty="0">
              <a:latin typeface="Arial" charset="0"/>
              <a:ea typeface="ＭＳ Ｐゴシック" charset="0"/>
              <a:cs typeface="ＭＳ Ｐゴシック" charset="0"/>
            </a:endParaRPr>
          </a:p>
          <a:p>
            <a:pPr marL="457200" indent="-457200">
              <a:buFontTx/>
              <a:buAutoNum type="arabicPeriod"/>
            </a:pPr>
            <a:endParaRPr lang="ja-JP" altLang="en-US" dirty="0">
              <a:latin typeface="Arial" charset="0"/>
              <a:ea typeface="ＭＳ Ｐゴシック" charset="0"/>
              <a:cs typeface="ＭＳ Ｐゴシック" charset="0"/>
            </a:endParaRPr>
          </a:p>
          <a:p>
            <a:pPr marL="457200" indent="-457200">
              <a:buFontTx/>
              <a:buAutoNum type="arabicPeriod"/>
            </a:pPr>
            <a:r>
              <a:rPr lang="en-US" altLang="ja-JP" dirty="0" smtClean="0">
                <a:latin typeface="Arial" charset="0"/>
                <a:ea typeface="ＭＳ Ｐゴシック" charset="0"/>
                <a:cs typeface="ＭＳ Ｐゴシック" charset="0"/>
              </a:rPr>
              <a:t>The copyright of your slide belongs to the authors. </a:t>
            </a:r>
            <a:r>
              <a:rPr lang="en-US" altLang="ja-JP" dirty="0" smtClean="0">
                <a:latin typeface="Arial" charset="0"/>
                <a:ea typeface="ＭＳ Ｐゴシック" charset="0"/>
                <a:cs typeface="ＭＳ Ｐゴシック" charset="0"/>
              </a:rPr>
              <a:t>However, you could approves some modification which we need to revise for spot light preparation. The slide will not provide to the MIRU participants, only used for the spotlight presentation.  </a:t>
            </a:r>
          </a:p>
        </p:txBody>
      </p:sp>
    </p:spTree>
    <p:extLst>
      <p:ext uri="{BB962C8B-B14F-4D97-AF65-F5344CB8AC3E}">
        <p14:creationId xmlns:p14="http://schemas.microsoft.com/office/powerpoint/2010/main" val="36003233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844</Words>
  <Application>Microsoft Macintosh PowerPoint</Application>
  <PresentationFormat>画面に合わせる (4:3)</PresentationFormat>
  <Paragraphs>45</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標準デザイン</vt:lpstr>
      <vt:lpstr>SS2-15：A Study on Image Recognition and Understanding</vt:lpstr>
      <vt:lpstr>プログラムNo.：論文タイトル</vt:lpstr>
      <vt:lpstr>Presentation ID：Paper Title</vt:lpstr>
      <vt:lpstr>重要：スポットライトに関する御注意</vt:lpstr>
      <vt:lpstr>Important notification for spotlight presentation</vt:lpstr>
    </vt:vector>
  </TitlesOfParts>
  <Company>静岡大学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MIRUショートオーラル</dc:title>
  <dc:creator>山下 淳</dc:creator>
  <dc:description>ショートオーラルのPPTファイルは，結合して1つのファイルにまとめます．</dc:description>
  <cp:lastModifiedBy>Nagahara Hajime</cp:lastModifiedBy>
  <cp:revision>143</cp:revision>
  <dcterms:created xsi:type="dcterms:W3CDTF">2008-04-17T02:26:01Z</dcterms:created>
  <dcterms:modified xsi:type="dcterms:W3CDTF">2015-06-29T14:23:58Z</dcterms:modified>
</cp:coreProperties>
</file>