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E839B-0848-4873-98FF-E0DEED84DEAC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F1350-8569-4277-AD02-7F829B3739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51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0" name="Google Shape;10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NN部分には企業展示の番号を入れてください。</a:t>
            </a:r>
            <a:endParaRPr/>
          </a:p>
        </p:txBody>
      </p:sp>
      <p:sp>
        <p:nvSpPr>
          <p:cNvPr id="1031" name="Google Shape;103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777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55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79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91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38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86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1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3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36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1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18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1DA61-CE68-BF46-849E-85E9136214F4}" type="datetimeFigureOut">
              <a:rPr kumimoji="1" lang="ja-JP" altLang="en-US" smtClean="0"/>
              <a:t>2019/7/6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B011-0EA8-7E4B-B62F-1083DFE7A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32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iru2019.industrial.relation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Google Shape;1033;p1" descr="Responsive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1" cy="3386138"/>
          </a:xfrm>
          <a:prstGeom prst="rect">
            <a:avLst/>
          </a:prstGeom>
          <a:noFill/>
          <a:ln>
            <a:noFill/>
          </a:ln>
        </p:spPr>
      </p:pic>
      <p:sp>
        <p:nvSpPr>
          <p:cNvPr id="1034" name="Google Shape;1034;p1"/>
          <p:cNvSpPr/>
          <p:nvPr/>
        </p:nvSpPr>
        <p:spPr>
          <a:xfrm>
            <a:off x="3060283" y="0"/>
            <a:ext cx="608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0" i="0" u="none" strike="noStrike" cap="none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第22回 画像の認識・理解シンポジウム (MIRU2019)</a:t>
            </a:r>
            <a:endParaRPr/>
          </a:p>
        </p:txBody>
      </p:sp>
      <p:sp>
        <p:nvSpPr>
          <p:cNvPr id="1035" name="Google Shape;1035;p1"/>
          <p:cNvSpPr/>
          <p:nvPr/>
        </p:nvSpPr>
        <p:spPr>
          <a:xfrm>
            <a:off x="202275" y="3706350"/>
            <a:ext cx="142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ES-</a:t>
            </a:r>
            <a:r>
              <a:rPr lang="ja-JP" sz="3200" b="0" i="0" u="none" strike="noStrike" cap="non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NN</a:t>
            </a:r>
            <a:endParaRPr sz="32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36" name="Google Shape;1036;p1"/>
          <p:cNvSpPr/>
          <p:nvPr/>
        </p:nvSpPr>
        <p:spPr>
          <a:xfrm>
            <a:off x="1201813" y="4356897"/>
            <a:ext cx="67506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合同スポンサードランチ　企業案内</a:t>
            </a:r>
            <a:endParaRPr sz="32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37" name="Google Shape;1037;p1"/>
          <p:cNvSpPr/>
          <p:nvPr/>
        </p:nvSpPr>
        <p:spPr>
          <a:xfrm>
            <a:off x="2150789" y="5133359"/>
            <a:ext cx="4852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認識株式会社</a:t>
            </a:r>
            <a:endParaRPr sz="28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p2"/>
          <p:cNvSpPr txBox="1"/>
          <p:nvPr/>
        </p:nvSpPr>
        <p:spPr>
          <a:xfrm>
            <a:off x="307731" y="914406"/>
            <a:ext cx="8528400" cy="60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企業案内の持ち時間は3分です。</a:t>
            </a:r>
            <a:b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</a:b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時間が来たら、発表の途中でも交代していただきます。</a:t>
            </a:r>
            <a:b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</a:b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開始時間によっては多少短くなる場合があります。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比較的縦長の会議室ですので、なるべく大きめの文字を推奨します。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このテンプレートは自由に変更してもらって構いません。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スライドは複数枚使っても構いません。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アニメーションや動画を使っても構いませんが、動画ファイルは必ずスライドのファイルに埋め込んでください。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ファイルサイズは </a:t>
            </a:r>
            <a:r>
              <a:rPr lang="ja-JP" sz="2400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rPr>
              <a:t>10 MB以下</a:t>
            </a: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にしてください。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スライドは、7月19日（金）までに </a:t>
            </a:r>
            <a:r>
              <a:rPr lang="ja-JP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miru2019.industrial.relation@gmail.com</a:t>
            </a:r>
            <a:r>
              <a:rPr lang="ja-JP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に提出してください。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スライドを用いない場合は、メールでその旨連絡ください。その場合、1枚目のスライドのみを表示致します。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提出していただいたスライドは、運営側で１つのファイルに結合します。</a:t>
            </a: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40" name="Google Shape;1040;p2"/>
          <p:cNvSpPr/>
          <p:nvPr/>
        </p:nvSpPr>
        <p:spPr>
          <a:xfrm>
            <a:off x="0" y="0"/>
            <a:ext cx="9144000" cy="531900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合同スポンサードランチ企業案内</a:t>
            </a:r>
            <a:endParaRPr sz="2400">
              <a:solidFill>
                <a:schemeClr val="lt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p1"/>
          <p:cNvSpPr txBox="1"/>
          <p:nvPr/>
        </p:nvSpPr>
        <p:spPr>
          <a:xfrm>
            <a:off x="307725" y="914396"/>
            <a:ext cx="85284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 b="0" i="0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プレゼンテーションに使用するPCの環境は</a:t>
            </a:r>
            <a:br>
              <a:rPr lang="ja-JP" sz="2400" b="0" i="0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</a:br>
            <a:endParaRPr sz="2400" b="0" i="0" u="none" strike="noStrike" cap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 b="0" i="0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OS: Windows 10 Home(64bit)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ja-JP" sz="2400" b="0" i="0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PowerPoint 2019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ja-JP" sz="2400" b="0" i="0" u="none" strike="noStrike" cap="none" dirty="0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 </a:t>
            </a:r>
            <a:r>
              <a:rPr lang="ja-JP" sz="2400" b="0" i="0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/>
            </a:r>
            <a:br>
              <a:rPr lang="ja-JP" sz="2400" b="0" i="0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</a:br>
            <a:r>
              <a:rPr lang="ja-JP" sz="2400" b="0" i="0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を予定しています。OSやPowerPointのバージョンが変わると、テキスト領域の大きさなどが変化する場合がありますので、可能であれば同じ環境で事前に動作確認をお願いします</a:t>
            </a:r>
            <a:r>
              <a:rPr lang="ja-JP" sz="2400" b="0" i="0" u="none" strike="noStrike" cap="none" dirty="0" smtClean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。</a:t>
            </a:r>
            <a:endParaRPr sz="2400" b="0" i="0" u="none" strike="noStrike" cap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 smtClean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4191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ja-JP" sz="2400" dirty="0" smtClean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スライド</a:t>
            </a:r>
            <a:r>
              <a:rPr lang="ja-JP" sz="24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枚数は自由に追加・削除してくたさい。ただし、持ち時間3分の間に終わる分量でお願い</a:t>
            </a:r>
            <a:r>
              <a:rPr lang="ja-JP" sz="2400" dirty="0" smtClean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します</a:t>
            </a:r>
            <a:endParaRPr sz="240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44" name="Google Shape;1044;p1"/>
          <p:cNvSpPr/>
          <p:nvPr/>
        </p:nvSpPr>
        <p:spPr>
          <a:xfrm>
            <a:off x="0" y="0"/>
            <a:ext cx="9144000" cy="531900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chemeClr val="lt1"/>
                </a:solidFill>
                <a:latin typeface="MS Gothic"/>
                <a:ea typeface="MS Gothic"/>
                <a:cs typeface="MS Gothic"/>
                <a:sym typeface="MS Gothic"/>
              </a:rPr>
              <a:t>合同スポンサードランチ企業案内</a:t>
            </a:r>
            <a:endParaRPr sz="2400" b="0" i="0" u="none" strike="noStrike" cap="none">
              <a:solidFill>
                <a:schemeClr val="lt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画面に合わせる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MS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Higo Tomoaki</cp:lastModifiedBy>
  <cp:revision>1</cp:revision>
  <dcterms:modified xsi:type="dcterms:W3CDTF">2019-07-06T07:52:40Z</dcterms:modified>
</cp:coreProperties>
</file>